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5f4b55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5f4b554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400e73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400e73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400e73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400e73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3abe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3abe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okomojacob.herokuapp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2FFFEB-6045-43C7-8D94-8CCEE7A22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544" y="-31899"/>
            <a:ext cx="9197543" cy="51673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A34D5A-B023-4F13-9245-0810891C12BE}"/>
              </a:ext>
            </a:extLst>
          </p:cNvPr>
          <p:cNvSpPr txBox="1"/>
          <p:nvPr/>
        </p:nvSpPr>
        <p:spPr>
          <a:xfrm>
            <a:off x="-53544" y="-97773"/>
            <a:ext cx="89268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u="sng" dirty="0">
                <a:solidFill>
                  <a:schemeClr val="bg1"/>
                </a:solidFill>
              </a:rPr>
              <a:t>Satellites Sciences: Basics,Overview</a:t>
            </a:r>
          </a:p>
          <a:p>
            <a:r>
              <a:rPr lang="en" sz="3600" dirty="0">
                <a:solidFill>
                  <a:schemeClr val="bg1"/>
                </a:solidFill>
              </a:rPr>
              <a:t>-Why?</a:t>
            </a:r>
          </a:p>
          <a:p>
            <a:r>
              <a:rPr lang="en" sz="3600" dirty="0">
                <a:solidFill>
                  <a:schemeClr val="bg1"/>
                </a:solidFill>
              </a:rPr>
              <a:t>-Development</a:t>
            </a:r>
          </a:p>
          <a:p>
            <a:r>
              <a:rPr lang="en" sz="3600" dirty="0">
                <a:solidFill>
                  <a:schemeClr val="bg1"/>
                </a:solidFill>
              </a:rPr>
              <a:t>-Launch , 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13" name="Google Shape;106;p25">
            <a:extLst>
              <a:ext uri="{FF2B5EF4-FFF2-40B4-BE49-F238E27FC236}">
                <a16:creationId xmlns:a16="http://schemas.microsoft.com/office/drawing/2014/main" id="{D4F44FDA-FB70-421D-BF86-B0D209FD48D3}"/>
              </a:ext>
            </a:extLst>
          </p:cNvPr>
          <p:cNvSpPr txBox="1">
            <a:spLocks/>
          </p:cNvSpPr>
          <p:nvPr/>
        </p:nvSpPr>
        <p:spPr>
          <a:xfrm>
            <a:off x="-53544" y="4513500"/>
            <a:ext cx="2179674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dirty="0"/>
              <a:t>OkomoJacob</a:t>
            </a:r>
          </a:p>
        </p:txBody>
      </p:sp>
      <p:sp>
        <p:nvSpPr>
          <p:cNvPr id="16" name="Google Shape;107;p25">
            <a:extLst>
              <a:ext uri="{FF2B5EF4-FFF2-40B4-BE49-F238E27FC236}">
                <a16:creationId xmlns:a16="http://schemas.microsoft.com/office/drawing/2014/main" id="{C394D368-4798-4BBE-A8AE-66BCA1FC5B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589252" y="4640400"/>
            <a:ext cx="1553891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hlinkClick r:id="rId4" action="ppaction://hlinkfile"/>
              </a:rPr>
              <a:t>My Portfolio</a:t>
            </a:r>
            <a:endParaRPr sz="1800" dirty="0"/>
          </a:p>
        </p:txBody>
      </p:sp>
      <p:cxnSp>
        <p:nvCxnSpPr>
          <p:cNvPr id="17" name="Google Shape;108;p25">
            <a:extLst>
              <a:ext uri="{FF2B5EF4-FFF2-40B4-BE49-F238E27FC236}">
                <a16:creationId xmlns:a16="http://schemas.microsoft.com/office/drawing/2014/main" id="{C1A9F9EC-536C-47FC-8C9D-B9E87C3B70CF}"/>
              </a:ext>
            </a:extLst>
          </p:cNvPr>
          <p:cNvCxnSpPr>
            <a:cxnSpLocks/>
          </p:cNvCxnSpPr>
          <p:nvPr/>
        </p:nvCxnSpPr>
        <p:spPr>
          <a:xfrm>
            <a:off x="100239" y="4454926"/>
            <a:ext cx="147946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93" name="Google Shape;193;p34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idx="4294967295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3">
            <a:alphaModFix/>
          </a:blip>
          <a:srcRect r="37826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area of science</a:t>
            </a:r>
            <a:endParaRPr sz="3600"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why you chose to investigate this particular aspect of </a:t>
            </a:r>
            <a:r>
              <a:rPr lang="en" sz="2400" b="1"/>
              <a:t>science, computing, or engineering</a:t>
            </a:r>
            <a:r>
              <a:rPr lang="en" sz="2400"/>
              <a:t>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the question or problem that you investigated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/>
              <a:t>The hypothesis</a:t>
            </a:r>
            <a:r>
              <a:rPr lang="en" sz="2000" b="1"/>
              <a:t> (or prediction)</a:t>
            </a: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131" name="Google Shape;131;p29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Explain all of the research you’ve done about this issue/challenge.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What was the goal of your research? Be sure to explain how you found it and anyone who might have helped you!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testing method</a:t>
            </a:r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scientist uses different methods of experimentation</a:t>
            </a:r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you use in your experiment?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Lorem ipsum dolor sit amet, consectetur adipiscing elit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Incididunt ut labore et dolore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Consectetur adipiscing elit, sed do eiusmod tempor incididunt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2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10min</a:t>
            </a:r>
            <a:endParaRPr sz="1300"/>
          </a:p>
        </p:txBody>
      </p:sp>
      <p:sp>
        <p:nvSpPr>
          <p:cNvPr id="147" name="Google Shape;147;p31"/>
          <p:cNvSpPr txBox="1">
            <a:spLocks noGrp="1"/>
          </p:cNvSpPr>
          <p:nvPr>
            <p:ph type="body" idx="2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48" name="Google Shape;148;p31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body" idx="2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0" name="Google Shape;150;p31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body" idx="2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2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20min</a:t>
            </a:r>
            <a:endParaRPr sz="1300"/>
          </a:p>
        </p:txBody>
      </p:sp>
      <p:sp>
        <p:nvSpPr>
          <p:cNvPr id="153" name="Google Shape;153;p31"/>
          <p:cNvSpPr txBox="1">
            <a:spLocks noGrp="1"/>
          </p:cNvSpPr>
          <p:nvPr>
            <p:ph type="body" idx="2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1"/>
          <p:cNvSpPr txBox="1">
            <a:spLocks noGrp="1"/>
          </p:cNvSpPr>
          <p:nvPr>
            <p:ph type="body" idx="2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body" idx="2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8" name="Google Shape;158;p31"/>
          <p:cNvSpPr txBox="1">
            <a:spLocks noGrp="1"/>
          </p:cNvSpPr>
          <p:nvPr>
            <p:ph type="body" idx="2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30min</a:t>
            </a:r>
            <a:endParaRPr sz="1300"/>
          </a:p>
        </p:txBody>
      </p:sp>
      <p:sp>
        <p:nvSpPr>
          <p:cNvPr id="159" name="Google Shape;159;p31"/>
          <p:cNvSpPr txBox="1">
            <a:spLocks noGrp="1"/>
          </p:cNvSpPr>
          <p:nvPr>
            <p:ph type="body" idx="2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0" name="Google Shape;160;p31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2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2" name="Google Shape;162;p31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body" idx="2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body" idx="2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40min</a:t>
            </a:r>
            <a:endParaRPr sz="1300"/>
          </a:p>
        </p:txBody>
      </p:sp>
      <p:sp>
        <p:nvSpPr>
          <p:cNvPr id="165" name="Google Shape;165;p31"/>
          <p:cNvSpPr txBox="1">
            <a:spLocks noGrp="1"/>
          </p:cNvSpPr>
          <p:nvPr>
            <p:ph type="body" idx="2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1"/>
          <p:cNvSpPr txBox="1">
            <a:spLocks noGrp="1"/>
          </p:cNvSpPr>
          <p:nvPr>
            <p:ph type="body" idx="2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8" name="Google Shape;168;p31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1"/>
          <p:cNvSpPr txBox="1">
            <a:spLocks noGrp="1"/>
          </p:cNvSpPr>
          <p:nvPr>
            <p:ph type="body" idx="2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2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Item 1</a:t>
            </a:r>
            <a:endParaRPr sz="1400"/>
          </a:p>
        </p:txBody>
      </p:sp>
      <p:sp>
        <p:nvSpPr>
          <p:cNvPr id="171" name="Google Shape;171;p31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2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Item 2</a:t>
            </a:r>
            <a:endParaRPr sz="1400"/>
          </a:p>
        </p:txBody>
      </p:sp>
      <p:sp>
        <p:nvSpPr>
          <p:cNvPr id="173" name="Google Shape;173;p31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4294967295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id="180" name="Google Shape;180;p32" descr="Screen Shot 2015-10-15 at 9.01.57 PM.png"/>
          <p:cNvPicPr preferRelativeResize="0"/>
          <p:nvPr/>
        </p:nvPicPr>
        <p:blipFill rotWithShape="1">
          <a:blip r:embed="rId3">
            <a:alphaModFix/>
          </a:blip>
          <a:srcRect l="30379" r="30379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2" descr="Screen Shot 2015-10-16 at 4.59.24 PM.png"/>
          <p:cNvPicPr preferRelativeResize="0"/>
          <p:nvPr/>
        </p:nvPicPr>
        <p:blipFill rotWithShape="1">
          <a:blip r:embed="rId4">
            <a:alphaModFix/>
          </a:blip>
          <a:srcRect l="9911" t="13981" r="24877" b="606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 descr="Screen Shot 2015-10-15 at 9.01.12 PM.png"/>
          <p:cNvPicPr preferRelativeResize="0"/>
          <p:nvPr/>
        </p:nvPicPr>
        <p:blipFill rotWithShape="1">
          <a:blip r:embed="rId5">
            <a:alphaModFix/>
          </a:blip>
          <a:srcRect l="2180" r="2171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290</Words>
  <Application>Microsoft Office PowerPoint</Application>
  <PresentationFormat>On-screen Show (16:9)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Proxima Nova</vt:lpstr>
      <vt:lpstr>Simple Light</vt:lpstr>
      <vt:lpstr>Spearmint</vt:lpstr>
      <vt:lpstr>PowerPoint Presentation</vt:lpstr>
      <vt:lpstr>Why I chose this area of science</vt:lpstr>
      <vt:lpstr>The problem or challenge</vt:lpstr>
      <vt:lpstr>The hypothesis (or prediction) What do you think will happen?</vt:lpstr>
      <vt:lpstr>Research</vt:lpstr>
      <vt:lpstr>My testing method</vt:lpstr>
      <vt:lpstr>Experiment  data</vt:lpstr>
      <vt:lpstr>Aha!  My discoveries</vt:lpstr>
      <vt:lpstr>This is the most important takeaway that everyone has to remember.</vt:lpstr>
      <vt:lpstr>Conclusion</vt:lpstr>
      <vt:lpstr>What will I do next? What will you do with your findings next? How will you further your research/findings?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Devpmt, Launch &amp; Applications-The Basics Overview</dc:title>
  <cp:lastModifiedBy>okomo</cp:lastModifiedBy>
  <cp:revision>3</cp:revision>
  <dcterms:modified xsi:type="dcterms:W3CDTF">2021-05-10T14:38:47Z</dcterms:modified>
</cp:coreProperties>
</file>